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notesMasterIdLst>
    <p:notesMasterId r:id="rId14"/>
  </p:notesMasterIdLst>
  <p:sldIdLst>
    <p:sldId id="256" r:id="rId2"/>
    <p:sldId id="258" r:id="rId3"/>
    <p:sldId id="266" r:id="rId4"/>
    <p:sldId id="265" r:id="rId5"/>
    <p:sldId id="257" r:id="rId6"/>
    <p:sldId id="264" r:id="rId7"/>
    <p:sldId id="263" r:id="rId8"/>
    <p:sldId id="259" r:id="rId9"/>
    <p:sldId id="262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ika Knopper" initials="MK" lastIdx="1" clrIdx="0">
    <p:extLst>
      <p:ext uri="{19B8F6BF-5375-455C-9EA6-DF929625EA0E}">
        <p15:presenceInfo xmlns:p15="http://schemas.microsoft.com/office/powerpoint/2012/main" userId="441c4617cd0853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291"/>
  </p:normalViewPr>
  <p:slideViewPr>
    <p:cSldViewPr snapToGrid="0" snapToObjects="1">
      <p:cViewPr varScale="1">
        <p:scale>
          <a:sx n="121" d="100"/>
          <a:sy n="121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10EDB-D262-9649-8BDB-3040172986A1}" type="datetimeFigureOut">
              <a:rPr lang="nl-NL" smtClean="0"/>
              <a:t>25-10-2020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C8FCE-35DE-1845-BEC8-379AEAC1581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21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https://www.slo.nl/thema/meer/wetenschap/over/technologie-vs/ - bron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C8FCE-35DE-1845-BEC8-379AEAC1581B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10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Vraag 27 – examen 2019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C8FCE-35DE-1845-BEC8-379AEAC1581B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475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6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7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7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9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1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4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3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3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53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ggenheim-bilbao.eus/en/olafur-eliasson-beauty-with-lucia-agirre-guggenheimbilbaol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9sRDrwbxEk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4097892?app_id=12296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A367A-C48E-5345-8210-DD07807FC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3311" y="1524591"/>
            <a:ext cx="9144000" cy="2387600"/>
          </a:xfrm>
        </p:spPr>
        <p:txBody>
          <a:bodyPr>
            <a:normAutofit/>
          </a:bodyPr>
          <a:lstStyle/>
          <a:p>
            <a:r>
              <a:rPr lang="nl-NL" sz="8000" dirty="0"/>
              <a:t>KUNST &amp; TECHNOLOGIE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D16AFF-5313-8647-A27A-64800C948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VWO 6 - KUA</a:t>
            </a:r>
          </a:p>
        </p:txBody>
      </p:sp>
      <p:sp>
        <p:nvSpPr>
          <p:cNvPr id="6" name="L-vorm 5">
            <a:extLst>
              <a:ext uri="{FF2B5EF4-FFF2-40B4-BE49-F238E27FC236}">
                <a16:creationId xmlns:a16="http://schemas.microsoft.com/office/drawing/2014/main" id="{C6F36241-FB5A-EC48-9A18-05243404BA7D}"/>
              </a:ext>
            </a:extLst>
          </p:cNvPr>
          <p:cNvSpPr/>
          <p:nvPr/>
        </p:nvSpPr>
        <p:spPr>
          <a:xfrm>
            <a:off x="5348376" y="3836580"/>
            <a:ext cx="6622907" cy="194445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-vorm 6">
            <a:extLst>
              <a:ext uri="{FF2B5EF4-FFF2-40B4-BE49-F238E27FC236}">
                <a16:creationId xmlns:a16="http://schemas.microsoft.com/office/drawing/2014/main" id="{17EC03AE-58F6-B144-A974-49E0A1AC4F8D}"/>
              </a:ext>
            </a:extLst>
          </p:cNvPr>
          <p:cNvSpPr/>
          <p:nvPr/>
        </p:nvSpPr>
        <p:spPr>
          <a:xfrm rot="10800000">
            <a:off x="5348376" y="1405758"/>
            <a:ext cx="6333871" cy="194442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56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59393-A50E-774C-A435-8C9D7456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212" y="278861"/>
            <a:ext cx="7632940" cy="1325563"/>
          </a:xfrm>
        </p:spPr>
        <p:txBody>
          <a:bodyPr>
            <a:normAutofit fontScale="90000"/>
          </a:bodyPr>
          <a:lstStyle/>
          <a:p>
            <a:r>
              <a:rPr lang="nl-NL" sz="5400" dirty="0"/>
              <a:t>WELKE KUNSTENAARS KRIJGEN JULLIE: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BAB5812-C2E0-F641-95BF-5A9CDC3AD73F}"/>
              </a:ext>
            </a:extLst>
          </p:cNvPr>
          <p:cNvSpPr txBox="1"/>
          <p:nvPr/>
        </p:nvSpPr>
        <p:spPr>
          <a:xfrm>
            <a:off x="5615733" y="1995130"/>
            <a:ext cx="60013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/>
              <a:t>Daan Roosegaarde – Smart Highway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err="1"/>
              <a:t>Cutecircuit</a:t>
            </a:r>
            <a:r>
              <a:rPr lang="nl-NL" sz="3200" dirty="0"/>
              <a:t> – M Dress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/>
              <a:t>Iris van Herpen – </a:t>
            </a:r>
            <a:r>
              <a:rPr lang="nl-NL" sz="3200" dirty="0" err="1"/>
              <a:t>Escapism</a:t>
            </a:r>
            <a:endParaRPr lang="nl-NL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/>
              <a:t>Theo Jansen – Strandbeest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dirty="0"/>
          </a:p>
          <a:p>
            <a:endParaRPr lang="nl-NL" dirty="0"/>
          </a:p>
        </p:txBody>
      </p:sp>
      <p:sp>
        <p:nvSpPr>
          <p:cNvPr id="5" name="L-vorm 4">
            <a:extLst>
              <a:ext uri="{FF2B5EF4-FFF2-40B4-BE49-F238E27FC236}">
                <a16:creationId xmlns:a16="http://schemas.microsoft.com/office/drawing/2014/main" id="{BAD755A7-4E73-114D-B662-D4FF67E416F0}"/>
              </a:ext>
            </a:extLst>
          </p:cNvPr>
          <p:cNvSpPr/>
          <p:nvPr/>
        </p:nvSpPr>
        <p:spPr>
          <a:xfrm>
            <a:off x="5287495" y="1552466"/>
            <a:ext cx="6237395" cy="190070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6" name="L-vorm 5">
            <a:extLst>
              <a:ext uri="{FF2B5EF4-FFF2-40B4-BE49-F238E27FC236}">
                <a16:creationId xmlns:a16="http://schemas.microsoft.com/office/drawing/2014/main" id="{5AF208E1-88E0-6844-88F8-B684840E8B65}"/>
              </a:ext>
            </a:extLst>
          </p:cNvPr>
          <p:cNvSpPr/>
          <p:nvPr/>
        </p:nvSpPr>
        <p:spPr>
          <a:xfrm rot="10800000">
            <a:off x="5287495" y="183826"/>
            <a:ext cx="6237395" cy="190070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4000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C0B8F-8486-6B4C-8C6C-6437EFB7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3475007" cy="2380802"/>
          </a:xfrm>
        </p:spPr>
        <p:txBody>
          <a:bodyPr>
            <a:normAutofit/>
          </a:bodyPr>
          <a:lstStyle/>
          <a:p>
            <a:r>
              <a:rPr lang="nl-NL" dirty="0"/>
              <a:t>AAN DE SLAG </a:t>
            </a:r>
            <a:br>
              <a:rPr lang="nl-NL" dirty="0"/>
            </a:b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4D1C06-612F-4C42-AFF5-6924ECC027A7}"/>
              </a:ext>
            </a:extLst>
          </p:cNvPr>
          <p:cNvSpPr txBox="1"/>
          <p:nvPr/>
        </p:nvSpPr>
        <p:spPr>
          <a:xfrm>
            <a:off x="6096000" y="1794294"/>
            <a:ext cx="51751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 dirty="0"/>
              <a:t>Aan het einde heb je verwerkt in je paspoort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 dirty="0"/>
              <a:t>Geboortedatum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 dirty="0"/>
              <a:t>Opleiding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 dirty="0"/>
              <a:t>Disciplines waarin de kunstenaar werkt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000" dirty="0"/>
              <a:t>Technologie die wordt gebruikt bij het werk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6D4F2DB-65F7-B444-BA73-34FED39D1F85}"/>
              </a:ext>
            </a:extLst>
          </p:cNvPr>
          <p:cNvSpPr txBox="1"/>
          <p:nvPr/>
        </p:nvSpPr>
        <p:spPr>
          <a:xfrm>
            <a:off x="6937222" y="3805764"/>
            <a:ext cx="3234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 van het werk &amp; kunstenaar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EEE0191-2824-1044-A368-1CE04B6C5E49}"/>
              </a:ext>
            </a:extLst>
          </p:cNvPr>
          <p:cNvSpPr txBox="1"/>
          <p:nvPr/>
        </p:nvSpPr>
        <p:spPr>
          <a:xfrm>
            <a:off x="8404355" y="35233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518DED-ADF4-5F49-858C-18492B0DDF1D}"/>
              </a:ext>
            </a:extLst>
          </p:cNvPr>
          <p:cNvSpPr txBox="1"/>
          <p:nvPr/>
        </p:nvSpPr>
        <p:spPr>
          <a:xfrm>
            <a:off x="6096000" y="4850472"/>
            <a:ext cx="424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Waar te uploaden: zie link in jullie Agenda! </a:t>
            </a:r>
          </a:p>
        </p:txBody>
      </p:sp>
      <p:sp>
        <p:nvSpPr>
          <p:cNvPr id="8" name="L-vorm 7">
            <a:extLst>
              <a:ext uri="{FF2B5EF4-FFF2-40B4-BE49-F238E27FC236}">
                <a16:creationId xmlns:a16="http://schemas.microsoft.com/office/drawing/2014/main" id="{B0A05933-D82B-CA41-BB57-4CF69B1A5C36}"/>
              </a:ext>
            </a:extLst>
          </p:cNvPr>
          <p:cNvSpPr/>
          <p:nvPr/>
        </p:nvSpPr>
        <p:spPr>
          <a:xfrm>
            <a:off x="5435697" y="1169854"/>
            <a:ext cx="6237395" cy="190070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9" name="L-vorm 8">
            <a:extLst>
              <a:ext uri="{FF2B5EF4-FFF2-40B4-BE49-F238E27FC236}">
                <a16:creationId xmlns:a16="http://schemas.microsoft.com/office/drawing/2014/main" id="{2D789C93-3317-F94A-A707-2E520E066C80}"/>
              </a:ext>
            </a:extLst>
          </p:cNvPr>
          <p:cNvSpPr/>
          <p:nvPr/>
        </p:nvSpPr>
        <p:spPr>
          <a:xfrm rot="10800000">
            <a:off x="5435697" y="369332"/>
            <a:ext cx="6237395" cy="190070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2441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B1A18-3F82-104F-9A63-73631552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280" y="22284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10700" dirty="0"/>
              <a:t>EINDE</a:t>
            </a:r>
            <a:r>
              <a:rPr lang="nl-NL" sz="8800" dirty="0"/>
              <a:t> </a:t>
            </a:r>
          </a:p>
        </p:txBody>
      </p:sp>
      <p:sp>
        <p:nvSpPr>
          <p:cNvPr id="4" name="L-vorm 3">
            <a:extLst>
              <a:ext uri="{FF2B5EF4-FFF2-40B4-BE49-F238E27FC236}">
                <a16:creationId xmlns:a16="http://schemas.microsoft.com/office/drawing/2014/main" id="{82FCC127-0485-E942-AD66-865365DE781E}"/>
              </a:ext>
            </a:extLst>
          </p:cNvPr>
          <p:cNvSpPr/>
          <p:nvPr/>
        </p:nvSpPr>
        <p:spPr>
          <a:xfrm>
            <a:off x="5562697" y="3429000"/>
            <a:ext cx="6237395" cy="190070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5" name="L-vorm 4">
            <a:extLst>
              <a:ext uri="{FF2B5EF4-FFF2-40B4-BE49-F238E27FC236}">
                <a16:creationId xmlns:a16="http://schemas.microsoft.com/office/drawing/2014/main" id="{9CD5DF12-01A7-644B-9AB9-9BB6D128DF38}"/>
              </a:ext>
            </a:extLst>
          </p:cNvPr>
          <p:cNvSpPr/>
          <p:nvPr/>
        </p:nvSpPr>
        <p:spPr>
          <a:xfrm rot="10800000">
            <a:off x="5461097" y="2038360"/>
            <a:ext cx="6237395" cy="190070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8877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F8E70-FD88-FA42-89CF-035C83B0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9" y="613715"/>
            <a:ext cx="6159260" cy="2850931"/>
          </a:xfrm>
        </p:spPr>
        <p:txBody>
          <a:bodyPr>
            <a:normAutofit/>
          </a:bodyPr>
          <a:lstStyle/>
          <a:p>
            <a:r>
              <a:rPr lang="nl-NL" sz="6000" dirty="0"/>
              <a:t>WAT IS TECHNOLOGIE? </a:t>
            </a:r>
            <a:br>
              <a:rPr lang="nl-NL" dirty="0"/>
            </a:b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2D200E-6A3D-E54E-A9D9-10BE2D14D2A3}"/>
              </a:ext>
            </a:extLst>
          </p:cNvPr>
          <p:cNvSpPr txBox="1"/>
          <p:nvPr/>
        </p:nvSpPr>
        <p:spPr>
          <a:xfrm>
            <a:off x="5486399" y="3464646"/>
            <a:ext cx="7617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Technologie kan worden opgevat als ‘</a:t>
            </a:r>
          </a:p>
          <a:p>
            <a:r>
              <a:rPr lang="nl-NL" sz="2000" dirty="0"/>
              <a:t>de wetenschap van techniek’ </a:t>
            </a:r>
          </a:p>
          <a:p>
            <a:endParaRPr lang="nl-NL" sz="2000" dirty="0"/>
          </a:p>
          <a:p>
            <a:r>
              <a:rPr lang="nl-NL" sz="2000" dirty="0"/>
              <a:t>Doelgericht</a:t>
            </a:r>
          </a:p>
          <a:p>
            <a:r>
              <a:rPr lang="nl-NL" sz="2000" dirty="0"/>
              <a:t>Productie </a:t>
            </a:r>
          </a:p>
          <a:p>
            <a:endParaRPr lang="nl-NL" sz="2000" dirty="0"/>
          </a:p>
          <a:p>
            <a:r>
              <a:rPr lang="nl-NL" sz="2000" dirty="0"/>
              <a:t>Kennis uit de wetenschap wordt gebruikt .</a:t>
            </a:r>
          </a:p>
        </p:txBody>
      </p:sp>
      <p:sp>
        <p:nvSpPr>
          <p:cNvPr id="5" name="L-vorm 4">
            <a:extLst>
              <a:ext uri="{FF2B5EF4-FFF2-40B4-BE49-F238E27FC236}">
                <a16:creationId xmlns:a16="http://schemas.microsoft.com/office/drawing/2014/main" id="{D761419F-F03D-CE4A-B895-92322B4F4B69}"/>
              </a:ext>
            </a:extLst>
          </p:cNvPr>
          <p:cNvSpPr/>
          <p:nvPr/>
        </p:nvSpPr>
        <p:spPr>
          <a:xfrm>
            <a:off x="5382881" y="2407409"/>
            <a:ext cx="6018809" cy="388884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L-vorm 5">
            <a:extLst>
              <a:ext uri="{FF2B5EF4-FFF2-40B4-BE49-F238E27FC236}">
                <a16:creationId xmlns:a16="http://schemas.microsoft.com/office/drawing/2014/main" id="{DE9A7BD8-6207-324B-9851-3D4811934C2D}"/>
              </a:ext>
            </a:extLst>
          </p:cNvPr>
          <p:cNvSpPr/>
          <p:nvPr/>
        </p:nvSpPr>
        <p:spPr>
          <a:xfrm rot="10800000">
            <a:off x="5382881" y="757703"/>
            <a:ext cx="6018809" cy="388882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95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14B7C0D-F95D-BC49-BCC9-2A6E7292030A}"/>
              </a:ext>
            </a:extLst>
          </p:cNvPr>
          <p:cNvSpPr txBox="1"/>
          <p:nvPr/>
        </p:nvSpPr>
        <p:spPr>
          <a:xfrm>
            <a:off x="6383547" y="2294626"/>
            <a:ext cx="53767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OLAFUR ELIASSON</a:t>
            </a:r>
          </a:p>
          <a:p>
            <a:r>
              <a:rPr lang="nl-NL" sz="5400" dirty="0"/>
              <a:t> BEAUTY, 1993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E66C9BE-F9DF-9545-8DA8-913E9A1BB77E}"/>
              </a:ext>
            </a:extLst>
          </p:cNvPr>
          <p:cNvSpPr txBox="1"/>
          <p:nvPr/>
        </p:nvSpPr>
        <p:spPr>
          <a:xfrm>
            <a:off x="8177840" y="399960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Beauty Film </a:t>
            </a:r>
            <a:endParaRPr lang="nl-NL" dirty="0"/>
          </a:p>
        </p:txBody>
      </p:sp>
      <p:sp>
        <p:nvSpPr>
          <p:cNvPr id="11" name="L-vorm 10">
            <a:extLst>
              <a:ext uri="{FF2B5EF4-FFF2-40B4-BE49-F238E27FC236}">
                <a16:creationId xmlns:a16="http://schemas.microsoft.com/office/drawing/2014/main" id="{82AD7FDB-0942-AE41-9A65-56D677A82C3E}"/>
              </a:ext>
            </a:extLst>
          </p:cNvPr>
          <p:cNvSpPr/>
          <p:nvPr/>
        </p:nvSpPr>
        <p:spPr>
          <a:xfrm>
            <a:off x="6062538" y="4307747"/>
            <a:ext cx="6018809" cy="388884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L-vorm 11">
            <a:extLst>
              <a:ext uri="{FF2B5EF4-FFF2-40B4-BE49-F238E27FC236}">
                <a16:creationId xmlns:a16="http://schemas.microsoft.com/office/drawing/2014/main" id="{BE3B55BF-0D50-4943-A78F-F9DE60019019}"/>
              </a:ext>
            </a:extLst>
          </p:cNvPr>
          <p:cNvSpPr/>
          <p:nvPr/>
        </p:nvSpPr>
        <p:spPr>
          <a:xfrm rot="10800000">
            <a:off x="5838652" y="2100184"/>
            <a:ext cx="6018809" cy="388884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10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2B5200-5CD0-954B-B328-4C4DDF9D7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813"/>
            <a:ext cx="6858049" cy="5129206"/>
          </a:xfrm>
          <a:prstGeom prst="rect">
            <a:avLst/>
          </a:prstGeom>
        </p:spPr>
      </p:pic>
      <p:sp>
        <p:nvSpPr>
          <p:cNvPr id="12" name="L-vorm 11">
            <a:extLst>
              <a:ext uri="{FF2B5EF4-FFF2-40B4-BE49-F238E27FC236}">
                <a16:creationId xmlns:a16="http://schemas.microsoft.com/office/drawing/2014/main" id="{10D794F9-193A-874B-8C2A-6AECC62B64E5}"/>
              </a:ext>
            </a:extLst>
          </p:cNvPr>
          <p:cNvSpPr/>
          <p:nvPr/>
        </p:nvSpPr>
        <p:spPr>
          <a:xfrm rot="10800000">
            <a:off x="7832784" y="2272711"/>
            <a:ext cx="3834895" cy="453235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L-vorm 12">
            <a:extLst>
              <a:ext uri="{FF2B5EF4-FFF2-40B4-BE49-F238E27FC236}">
                <a16:creationId xmlns:a16="http://schemas.microsoft.com/office/drawing/2014/main" id="{B10601D0-63D7-7D48-97A2-E279BE0E1716}"/>
              </a:ext>
            </a:extLst>
          </p:cNvPr>
          <p:cNvSpPr/>
          <p:nvPr/>
        </p:nvSpPr>
        <p:spPr>
          <a:xfrm>
            <a:off x="7832783" y="3905437"/>
            <a:ext cx="3834895" cy="453235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FE09AB8-2DF5-3744-83B6-BB23F4DA9BD9}"/>
              </a:ext>
            </a:extLst>
          </p:cNvPr>
          <p:cNvSpPr txBox="1"/>
          <p:nvPr/>
        </p:nvSpPr>
        <p:spPr>
          <a:xfrm>
            <a:off x="7950378" y="3123196"/>
            <a:ext cx="3599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SCHETS VAN HET WERK</a:t>
            </a:r>
          </a:p>
        </p:txBody>
      </p:sp>
    </p:spTree>
    <p:extLst>
      <p:ext uri="{BB962C8B-B14F-4D97-AF65-F5344CB8AC3E}">
        <p14:creationId xmlns:p14="http://schemas.microsoft.com/office/powerpoint/2010/main" val="323466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descr="Season 3 Ep 6 - Part 1: Who Influences Who">
            <a:hlinkClick r:id="" action="ppaction://media"/>
            <a:extLst>
              <a:ext uri="{FF2B5EF4-FFF2-40B4-BE49-F238E27FC236}">
                <a16:creationId xmlns:a16="http://schemas.microsoft.com/office/drawing/2014/main" id="{99C589BF-0516-C14D-A4D0-34A40B7CA2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26443"/>
            <a:ext cx="11386868" cy="64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16CCE-B911-2E46-BCB2-3D28C86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53" y="2184639"/>
            <a:ext cx="9601200" cy="1485900"/>
          </a:xfrm>
        </p:spPr>
        <p:txBody>
          <a:bodyPr>
            <a:normAutofit/>
          </a:bodyPr>
          <a:lstStyle/>
          <a:p>
            <a:r>
              <a:rPr lang="nl-NL" sz="2400" dirty="0"/>
              <a:t>WAYNE MCGREGOR –</a:t>
            </a:r>
            <a:br>
              <a:rPr lang="nl-NL" sz="2400" dirty="0"/>
            </a:br>
            <a:r>
              <a:rPr lang="nl-NL" sz="2400" dirty="0"/>
              <a:t> FUTURE SELF  (2019)</a:t>
            </a:r>
          </a:p>
        </p:txBody>
      </p:sp>
      <p:pic>
        <p:nvPicPr>
          <p:cNvPr id="4" name="Onlinemedia 3" descr="FUTURE SELF | The Experience | Full Version">
            <a:hlinkClick r:id="" action="ppaction://media"/>
            <a:extLst>
              <a:ext uri="{FF2B5EF4-FFF2-40B4-BE49-F238E27FC236}">
                <a16:creationId xmlns:a16="http://schemas.microsoft.com/office/drawing/2014/main" id="{72288364-1E0A-E145-AF14-57ABFA2748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93879"/>
            <a:ext cx="9161253" cy="5153319"/>
          </a:xfrm>
          <a:prstGeom prst="rect">
            <a:avLst/>
          </a:prstGeom>
        </p:spPr>
      </p:pic>
      <p:sp>
        <p:nvSpPr>
          <p:cNvPr id="6" name="L-vorm 5">
            <a:extLst>
              <a:ext uri="{FF2B5EF4-FFF2-40B4-BE49-F238E27FC236}">
                <a16:creationId xmlns:a16="http://schemas.microsoft.com/office/drawing/2014/main" id="{98E41271-AF82-9142-AC20-874C06644E78}"/>
              </a:ext>
            </a:extLst>
          </p:cNvPr>
          <p:cNvSpPr/>
          <p:nvPr/>
        </p:nvSpPr>
        <p:spPr>
          <a:xfrm rot="10800000">
            <a:off x="9161253" y="2288746"/>
            <a:ext cx="2708694" cy="259036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-vorm 6">
            <a:extLst>
              <a:ext uri="{FF2B5EF4-FFF2-40B4-BE49-F238E27FC236}">
                <a16:creationId xmlns:a16="http://schemas.microsoft.com/office/drawing/2014/main" id="{5225B988-A733-7D42-B2C9-5B4B3F8E30DA}"/>
              </a:ext>
            </a:extLst>
          </p:cNvPr>
          <p:cNvSpPr/>
          <p:nvPr/>
        </p:nvSpPr>
        <p:spPr>
          <a:xfrm>
            <a:off x="9161253" y="3317027"/>
            <a:ext cx="2708694" cy="259037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6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33DA0-3ECC-CF4A-AB3B-0CA041AC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630" y="299523"/>
            <a:ext cx="4043362" cy="1485900"/>
          </a:xfrm>
        </p:spPr>
        <p:txBody>
          <a:bodyPr/>
          <a:lstStyle/>
          <a:p>
            <a:r>
              <a:rPr lang="nl-NL" dirty="0"/>
              <a:t>DANS &amp; </a:t>
            </a:r>
            <a:br>
              <a:rPr lang="nl-NL" dirty="0"/>
            </a:br>
            <a:r>
              <a:rPr lang="nl-NL" dirty="0"/>
              <a:t>TECHNOLOGIE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4F1F5-2621-0241-ADF2-C1BA116AC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630" y="2083612"/>
            <a:ext cx="4043362" cy="32585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2900" i="1" dirty="0"/>
              <a:t>OEFENING VRAAG UIT EEN EXAMEN</a:t>
            </a:r>
            <a:r>
              <a:rPr lang="nl-NL" sz="2900" dirty="0"/>
              <a:t>: </a:t>
            </a:r>
          </a:p>
          <a:p>
            <a:pPr marL="0" indent="0">
              <a:buNone/>
            </a:pPr>
            <a:endParaRPr lang="nl-NL" sz="2900" dirty="0"/>
          </a:p>
          <a:p>
            <a:pPr marL="0" indent="0">
              <a:buNone/>
            </a:pPr>
            <a:r>
              <a:rPr lang="nl-NL" sz="2900" dirty="0"/>
              <a:t>Mc Gregor beschrijft de lichtinstallatie “Future Self” als een nieuwe vorm van het lichaam […] waarin je een andere versie van jezelf kan zien. </a:t>
            </a:r>
          </a:p>
          <a:p>
            <a:pPr marL="0" indent="0">
              <a:buNone/>
            </a:pPr>
            <a:r>
              <a:rPr lang="nl-NL" sz="2900" dirty="0"/>
              <a:t> </a:t>
            </a:r>
          </a:p>
          <a:p>
            <a:pPr marL="0" indent="0">
              <a:buNone/>
            </a:pPr>
            <a:r>
              <a:rPr lang="nl-NL" sz="2900" b="1" dirty="0"/>
              <a:t>- Geef aan op welke manier je de lichtinstallatie als een menselijk lichaam zou kunnen </a:t>
            </a:r>
            <a:r>
              <a:rPr lang="nl-NL" sz="3600" b="1" dirty="0"/>
              <a:t>zien: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8A6EC55-D951-D04B-8037-759DB2D0C4B3}"/>
              </a:ext>
            </a:extLst>
          </p:cNvPr>
          <p:cNvSpPr txBox="1">
            <a:spLocks/>
          </p:cNvSpPr>
          <p:nvPr/>
        </p:nvSpPr>
        <p:spPr>
          <a:xfrm>
            <a:off x="7633630" y="5377916"/>
            <a:ext cx="2704439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500" dirty="0">
                <a:solidFill>
                  <a:schemeClr val="tx1"/>
                </a:solidFill>
              </a:rPr>
              <a:t>WAT IS HET EFFECT VAN DE SPIEGELENDE </a:t>
            </a:r>
          </a:p>
          <a:p>
            <a:r>
              <a:rPr lang="nl-NL" sz="1500" dirty="0">
                <a:solidFill>
                  <a:schemeClr val="tx1"/>
                </a:solidFill>
              </a:rPr>
              <a:t>TECHNOLOGIE OP DE TOESCHOUWER? </a:t>
            </a:r>
            <a:br>
              <a:rPr lang="nl-NL" sz="3200" dirty="0">
                <a:solidFill>
                  <a:schemeClr val="tx1"/>
                </a:solidFill>
              </a:rPr>
            </a:b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6" name="L-vorm 5">
            <a:extLst>
              <a:ext uri="{FF2B5EF4-FFF2-40B4-BE49-F238E27FC236}">
                <a16:creationId xmlns:a16="http://schemas.microsoft.com/office/drawing/2014/main" id="{D87624BB-38E7-2840-9AA2-4230E0CFAF4C}"/>
              </a:ext>
            </a:extLst>
          </p:cNvPr>
          <p:cNvSpPr/>
          <p:nvPr/>
        </p:nvSpPr>
        <p:spPr>
          <a:xfrm>
            <a:off x="7545358" y="1536482"/>
            <a:ext cx="4219906" cy="259037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-vorm 6">
            <a:extLst>
              <a:ext uri="{FF2B5EF4-FFF2-40B4-BE49-F238E27FC236}">
                <a16:creationId xmlns:a16="http://schemas.microsoft.com/office/drawing/2014/main" id="{069C781B-CA5F-CE4D-981F-BC57F21B3BF3}"/>
              </a:ext>
            </a:extLst>
          </p:cNvPr>
          <p:cNvSpPr/>
          <p:nvPr/>
        </p:nvSpPr>
        <p:spPr>
          <a:xfrm rot="10800000">
            <a:off x="7544431" y="222367"/>
            <a:ext cx="4219906" cy="259037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AACCB02-D3EA-FD41-9657-404BBF9E5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0" r="9651"/>
          <a:stretch/>
        </p:blipFill>
        <p:spPr>
          <a:xfrm>
            <a:off x="0" y="0"/>
            <a:ext cx="6970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FDC96452-DBFB-8F4F-9C79-F5C0CC39C727}"/>
              </a:ext>
            </a:extLst>
          </p:cNvPr>
          <p:cNvSpPr txBox="1"/>
          <p:nvPr/>
        </p:nvSpPr>
        <p:spPr>
          <a:xfrm>
            <a:off x="7125419" y="312276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1C5219-E87B-B749-A38B-58E79661010F}"/>
              </a:ext>
            </a:extLst>
          </p:cNvPr>
          <p:cNvSpPr txBox="1"/>
          <p:nvPr/>
        </p:nvSpPr>
        <p:spPr>
          <a:xfrm>
            <a:off x="695959" y="1722378"/>
            <a:ext cx="370800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ONDERZOEK </a:t>
            </a:r>
          </a:p>
          <a:p>
            <a:r>
              <a:rPr lang="nl-NL" sz="4400" dirty="0"/>
              <a:t>KUNSTENAARS </a:t>
            </a:r>
          </a:p>
          <a:p>
            <a:r>
              <a:rPr lang="nl-NL" sz="4400" dirty="0"/>
              <a:t>&amp; </a:t>
            </a:r>
          </a:p>
          <a:p>
            <a:r>
              <a:rPr lang="nl-NL" sz="4400" dirty="0"/>
              <a:t>TECHNOLOGIE</a:t>
            </a:r>
          </a:p>
        </p:txBody>
      </p:sp>
      <p:sp>
        <p:nvSpPr>
          <p:cNvPr id="8" name="L-vorm 7">
            <a:extLst>
              <a:ext uri="{FF2B5EF4-FFF2-40B4-BE49-F238E27FC236}">
                <a16:creationId xmlns:a16="http://schemas.microsoft.com/office/drawing/2014/main" id="{3C50E450-0D3E-A746-ADF8-D2E9581C58DB}"/>
              </a:ext>
            </a:extLst>
          </p:cNvPr>
          <p:cNvSpPr/>
          <p:nvPr/>
        </p:nvSpPr>
        <p:spPr>
          <a:xfrm rot="10800000">
            <a:off x="695959" y="1463342"/>
            <a:ext cx="3496478" cy="259036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-vorm 8">
            <a:extLst>
              <a:ext uri="{FF2B5EF4-FFF2-40B4-BE49-F238E27FC236}">
                <a16:creationId xmlns:a16="http://schemas.microsoft.com/office/drawing/2014/main" id="{44B52774-B238-AD47-A7E1-6A5D42F18788}"/>
              </a:ext>
            </a:extLst>
          </p:cNvPr>
          <p:cNvSpPr/>
          <p:nvPr/>
        </p:nvSpPr>
        <p:spPr>
          <a:xfrm>
            <a:off x="695959" y="4523145"/>
            <a:ext cx="3496478" cy="259036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952CE15-BA10-CE4B-9A26-5F7C72CFC698}"/>
              </a:ext>
            </a:extLst>
          </p:cNvPr>
          <p:cNvSpPr txBox="1"/>
          <p:nvPr/>
        </p:nvSpPr>
        <p:spPr>
          <a:xfrm>
            <a:off x="4859452" y="745384"/>
            <a:ext cx="663658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1. JULLIE KRIJGEN ALLEMAAL EEN KUNSTENAAR</a:t>
            </a:r>
          </a:p>
          <a:p>
            <a:endParaRPr lang="nl-NL" sz="2400" dirty="0"/>
          </a:p>
          <a:p>
            <a:r>
              <a:rPr lang="nl-NL" sz="2400" dirty="0"/>
              <a:t>2. JULLIE GAAN INFORMATIE OVER DE KUNSTENAAR OPZOEKEN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Naam , geboortedatum etc.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Disciplines waarin ze werken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een werk die je gaat bespreken </a:t>
            </a:r>
          </a:p>
          <a:p>
            <a:pPr marL="285750" indent="-285750">
              <a:buFontTx/>
              <a:buChar char="-"/>
            </a:pP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3. WELKE TECHNOLOGIE GEBRUIKT DE KUNSTENAAR IN ZIJN WERK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Hiervoor kies je een werk uit en licht je toe welke technologie hij gebruikt</a:t>
            </a:r>
          </a:p>
          <a:p>
            <a:r>
              <a:rPr lang="nl-NL" sz="2000" dirty="0"/>
              <a:t>      denk aan het werk van </a:t>
            </a:r>
            <a:r>
              <a:rPr lang="nl-NL" sz="2000" dirty="0" err="1"/>
              <a:t>Olafur</a:t>
            </a:r>
            <a:r>
              <a:rPr lang="nl-NL" sz="2000" dirty="0"/>
              <a:t> </a:t>
            </a:r>
            <a:r>
              <a:rPr lang="nl-NL" sz="2000" dirty="0" err="1"/>
              <a:t>Eliasson</a:t>
            </a:r>
            <a:r>
              <a:rPr lang="nl-NL" sz="2000" dirty="0"/>
              <a:t>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53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607B257-A47F-5549-8802-3776A076A7E1}"/>
              </a:ext>
            </a:extLst>
          </p:cNvPr>
          <p:cNvSpPr txBox="1"/>
          <p:nvPr/>
        </p:nvSpPr>
        <p:spPr>
          <a:xfrm>
            <a:off x="1220923" y="2215308"/>
            <a:ext cx="30537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DIT GIET JE </a:t>
            </a:r>
          </a:p>
          <a:p>
            <a:r>
              <a:rPr lang="nl-NL" sz="3200" dirty="0"/>
              <a:t>VERVOLGENS IN </a:t>
            </a:r>
          </a:p>
          <a:p>
            <a:r>
              <a:rPr lang="nl-NL" sz="3200" dirty="0"/>
              <a:t>EEN DIGITAAL </a:t>
            </a:r>
          </a:p>
          <a:p>
            <a:r>
              <a:rPr lang="nl-NL" sz="3200" dirty="0"/>
              <a:t>WERKPASPOORT:</a:t>
            </a:r>
          </a:p>
        </p:txBody>
      </p:sp>
      <p:sp>
        <p:nvSpPr>
          <p:cNvPr id="6" name="L-vorm 5">
            <a:extLst>
              <a:ext uri="{FF2B5EF4-FFF2-40B4-BE49-F238E27FC236}">
                <a16:creationId xmlns:a16="http://schemas.microsoft.com/office/drawing/2014/main" id="{9C2559EE-ED29-E445-8EF0-F8C44DC42150}"/>
              </a:ext>
            </a:extLst>
          </p:cNvPr>
          <p:cNvSpPr/>
          <p:nvPr/>
        </p:nvSpPr>
        <p:spPr>
          <a:xfrm>
            <a:off x="620209" y="4277411"/>
            <a:ext cx="4519314" cy="259036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7" name="L-vorm 6">
            <a:extLst>
              <a:ext uri="{FF2B5EF4-FFF2-40B4-BE49-F238E27FC236}">
                <a16:creationId xmlns:a16="http://schemas.microsoft.com/office/drawing/2014/main" id="{8510E421-5353-C745-A3D7-1D7CB1A3225B}"/>
              </a:ext>
            </a:extLst>
          </p:cNvPr>
          <p:cNvSpPr/>
          <p:nvPr/>
        </p:nvSpPr>
        <p:spPr>
          <a:xfrm rot="10800000">
            <a:off x="542968" y="1865330"/>
            <a:ext cx="4519314" cy="259036"/>
          </a:xfrm>
          <a:prstGeom prst="corner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75FF80D-8F1B-5A46-8EB8-13E030858F9B}"/>
              </a:ext>
            </a:extLst>
          </p:cNvPr>
          <p:cNvSpPr txBox="1"/>
          <p:nvPr/>
        </p:nvSpPr>
        <p:spPr>
          <a:xfrm>
            <a:off x="5865962" y="354071"/>
            <a:ext cx="4968815" cy="61247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dirty="0"/>
              <a:t>RACHEL ROSSIN (1987- NU)</a:t>
            </a:r>
            <a:endParaRPr lang="nl-NL" dirty="0"/>
          </a:p>
          <a:p>
            <a:endParaRPr lang="nl-NL" dirty="0"/>
          </a:p>
          <a:p>
            <a:r>
              <a:rPr lang="nl-NL" dirty="0"/>
              <a:t>Gestudeerd: </a:t>
            </a:r>
          </a:p>
          <a:p>
            <a:r>
              <a:rPr lang="nl-NL" dirty="0" err="1"/>
              <a:t>Graphic</a:t>
            </a:r>
            <a:r>
              <a:rPr lang="nl-NL" dirty="0"/>
              <a:t> Design &amp; Art </a:t>
            </a:r>
            <a:r>
              <a:rPr lang="nl-NL" dirty="0" err="1"/>
              <a:t>History</a:t>
            </a:r>
            <a:r>
              <a:rPr lang="nl-NL" dirty="0"/>
              <a:t> </a:t>
            </a:r>
          </a:p>
          <a:p>
            <a:r>
              <a:rPr lang="nl-NL" dirty="0"/>
              <a:t>- Florida State University,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55DDC4D4-257D-9C4A-A5B8-3459F48CB63F}"/>
              </a:ext>
            </a:extLst>
          </p:cNvPr>
          <p:cNvCxnSpPr/>
          <p:nvPr/>
        </p:nvCxnSpPr>
        <p:spPr>
          <a:xfrm flipH="1">
            <a:off x="5865962" y="966159"/>
            <a:ext cx="49688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83BC6AC0-4BAB-8142-A628-FEF54B1C4330}"/>
              </a:ext>
            </a:extLst>
          </p:cNvPr>
          <p:cNvCxnSpPr>
            <a:cxnSpLocks/>
          </p:cNvCxnSpPr>
          <p:nvPr/>
        </p:nvCxnSpPr>
        <p:spPr>
          <a:xfrm flipH="1">
            <a:off x="5865961" y="2477613"/>
            <a:ext cx="49688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B07F0616-EEF1-4049-8073-549E11790D77}"/>
              </a:ext>
            </a:extLst>
          </p:cNvPr>
          <p:cNvSpPr txBox="1"/>
          <p:nvPr/>
        </p:nvSpPr>
        <p:spPr>
          <a:xfrm>
            <a:off x="7694762" y="2573295"/>
            <a:ext cx="327548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De tentoonstelling bestaat uit schilderijen en een Virtuele bril in het midden van de ruimte. De schilderijen heeft </a:t>
            </a:r>
            <a:r>
              <a:rPr lang="nl-NL" sz="1600" dirty="0" err="1"/>
              <a:t>Rossin</a:t>
            </a:r>
            <a:r>
              <a:rPr lang="nl-NL" sz="1600" dirty="0"/>
              <a:t> geschilderd met olieverf en lijken op het eerste oog geen voorstelling te hebben. (“Rachel </a:t>
            </a:r>
            <a:r>
              <a:rPr lang="nl-NL" sz="1600" dirty="0" err="1"/>
              <a:t>Rossin</a:t>
            </a:r>
            <a:r>
              <a:rPr lang="nl-NL" sz="1600" dirty="0"/>
              <a:t>”, 2020) De VR bril laat een wereld zien met objecten die 3D gescand lijken door een mobiele telefoon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2F63B28-6F1E-D948-AAEA-87C8B52C4D9D}"/>
              </a:ext>
            </a:extLst>
          </p:cNvPr>
          <p:cNvSpPr txBox="1"/>
          <p:nvPr/>
        </p:nvSpPr>
        <p:spPr>
          <a:xfrm>
            <a:off x="5865961" y="2483040"/>
            <a:ext cx="3093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LOSSY,</a:t>
            </a:r>
          </a:p>
          <a:p>
            <a:r>
              <a:rPr lang="nl-NL" sz="2800" dirty="0"/>
              <a:t> 2015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06FE533-8C35-F340-BC94-D9A8F877B4CC}"/>
              </a:ext>
            </a:extLst>
          </p:cNvPr>
          <p:cNvSpPr txBox="1"/>
          <p:nvPr/>
        </p:nvSpPr>
        <p:spPr>
          <a:xfrm>
            <a:off x="5865961" y="3158186"/>
            <a:ext cx="1982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DISCIPLINES: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dirty="0"/>
              <a:t>Programmeren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dirty="0"/>
              <a:t>VR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dirty="0"/>
              <a:t>Installaties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dirty="0"/>
              <a:t>Olieschilderijen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dirty="0"/>
              <a:t>Video</a:t>
            </a:r>
          </a:p>
          <a:p>
            <a:endParaRPr lang="nl-NL" dirty="0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E968F137-EA4D-3149-9450-023EAD6A24F3}"/>
              </a:ext>
            </a:extLst>
          </p:cNvPr>
          <p:cNvCxnSpPr>
            <a:cxnSpLocks/>
          </p:cNvCxnSpPr>
          <p:nvPr/>
        </p:nvCxnSpPr>
        <p:spPr>
          <a:xfrm flipV="1">
            <a:off x="7694763" y="2477613"/>
            <a:ext cx="0" cy="2723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34076B33-C8FE-1D42-B890-017B3C3456C8}"/>
              </a:ext>
            </a:extLst>
          </p:cNvPr>
          <p:cNvCxnSpPr>
            <a:cxnSpLocks/>
          </p:cNvCxnSpPr>
          <p:nvPr/>
        </p:nvCxnSpPr>
        <p:spPr>
          <a:xfrm flipH="1">
            <a:off x="5865962" y="3429000"/>
            <a:ext cx="18288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6A16E46-466D-C94C-90FD-2E2689974D4E}"/>
              </a:ext>
            </a:extLst>
          </p:cNvPr>
          <p:cNvCxnSpPr>
            <a:cxnSpLocks/>
          </p:cNvCxnSpPr>
          <p:nvPr/>
        </p:nvCxnSpPr>
        <p:spPr>
          <a:xfrm flipH="1">
            <a:off x="5865961" y="5200685"/>
            <a:ext cx="49688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14CF093B-C08D-DE46-A07C-178FCD64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286" y="966159"/>
            <a:ext cx="1136329" cy="15168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114A2B4-792B-D040-B410-D1175C33C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12" b="57449"/>
          <a:stretch/>
        </p:blipFill>
        <p:spPr>
          <a:xfrm>
            <a:off x="8148930" y="5219790"/>
            <a:ext cx="2685847" cy="1259034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68D127FB-FDA0-6E43-AD43-C6301D482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4776"/>
          <a:stretch/>
        </p:blipFill>
        <p:spPr>
          <a:xfrm>
            <a:off x="5914238" y="5219790"/>
            <a:ext cx="2234691" cy="12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517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380</Words>
  <Application>Microsoft Macintosh PowerPoint</Application>
  <PresentationFormat>Breedbeeld</PresentationFormat>
  <Paragraphs>101</Paragraphs>
  <Slides>12</Slides>
  <Notes>2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Kantoorthema</vt:lpstr>
      <vt:lpstr>KUNST &amp; TECHNOLOGIE</vt:lpstr>
      <vt:lpstr>WAT IS TECHNOLOGIE?  </vt:lpstr>
      <vt:lpstr>PowerPoint-presentatie</vt:lpstr>
      <vt:lpstr>PowerPoint-presentatie</vt:lpstr>
      <vt:lpstr>PowerPoint-presentatie</vt:lpstr>
      <vt:lpstr>WAYNE MCGREGOR –  FUTURE SELF  (2019)</vt:lpstr>
      <vt:lpstr>DANS &amp;  TECHNOLOGIE </vt:lpstr>
      <vt:lpstr>PowerPoint-presentatie</vt:lpstr>
      <vt:lpstr>PowerPoint-presentatie</vt:lpstr>
      <vt:lpstr>WELKE KUNSTENAARS KRIJGEN JULLIE: </vt:lpstr>
      <vt:lpstr>AAN DE SLAG  </vt:lpstr>
      <vt:lpstr>EINDE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 &amp; TECHNOLOGIE</dc:title>
  <dc:creator>Mahika Knopper</dc:creator>
  <cp:lastModifiedBy>Mahika Knopper</cp:lastModifiedBy>
  <cp:revision>76</cp:revision>
  <dcterms:created xsi:type="dcterms:W3CDTF">2020-10-25T13:21:25Z</dcterms:created>
  <dcterms:modified xsi:type="dcterms:W3CDTF">2020-10-25T19:12:06Z</dcterms:modified>
</cp:coreProperties>
</file>